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7" r:id="rId2"/>
  </p:sldIdLst>
  <p:sldSz cx="7178675" cy="2149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9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1" d="100"/>
          <a:sy n="201" d="100"/>
        </p:scale>
        <p:origin x="19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335" y="351778"/>
            <a:ext cx="5384006" cy="748336"/>
          </a:xfrm>
        </p:spPr>
        <p:txBody>
          <a:bodyPr anchor="b"/>
          <a:lstStyle>
            <a:lvl1pPr algn="ctr">
              <a:defRPr sz="1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335" y="1128972"/>
            <a:ext cx="5384006" cy="518959"/>
          </a:xfrm>
        </p:spPr>
        <p:txBody>
          <a:bodyPr/>
          <a:lstStyle>
            <a:lvl1pPr marL="0" indent="0" algn="ctr">
              <a:buNone/>
              <a:defRPr sz="752"/>
            </a:lvl1pPr>
            <a:lvl2pPr marL="143286" indent="0" algn="ctr">
              <a:buNone/>
              <a:defRPr sz="627"/>
            </a:lvl2pPr>
            <a:lvl3pPr marL="286573" indent="0" algn="ctr">
              <a:buNone/>
              <a:defRPr sz="564"/>
            </a:lvl3pPr>
            <a:lvl4pPr marL="429859" indent="0" algn="ctr">
              <a:buNone/>
              <a:defRPr sz="501"/>
            </a:lvl4pPr>
            <a:lvl5pPr marL="573146" indent="0" algn="ctr">
              <a:buNone/>
              <a:defRPr sz="501"/>
            </a:lvl5pPr>
            <a:lvl6pPr marL="716432" indent="0" algn="ctr">
              <a:buNone/>
              <a:defRPr sz="501"/>
            </a:lvl6pPr>
            <a:lvl7pPr marL="859719" indent="0" algn="ctr">
              <a:buNone/>
              <a:defRPr sz="501"/>
            </a:lvl7pPr>
            <a:lvl8pPr marL="1003005" indent="0" algn="ctr">
              <a:buNone/>
              <a:defRPr sz="501"/>
            </a:lvl8pPr>
            <a:lvl9pPr marL="1146292" indent="0" algn="ctr">
              <a:buNone/>
              <a:defRPr sz="5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363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870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7239" y="114439"/>
            <a:ext cx="1547902" cy="18215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534" y="114439"/>
            <a:ext cx="4553972" cy="18215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613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2">
            <a:extLst>
              <a:ext uri="{FF2B5EF4-FFF2-40B4-BE49-F238E27FC236}">
                <a16:creationId xmlns:a16="http://schemas.microsoft.com/office/drawing/2014/main" id="{EE1092DD-FC5C-8DC0-4A46-618F2674D4C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4461" y="292395"/>
            <a:ext cx="1631151" cy="156471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561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545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795" y="535876"/>
            <a:ext cx="6191607" cy="894122"/>
          </a:xfrm>
        </p:spPr>
        <p:txBody>
          <a:bodyPr anchor="b"/>
          <a:lstStyle>
            <a:lvl1pPr>
              <a:defRPr sz="1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795" y="1438457"/>
            <a:ext cx="6191607" cy="470197"/>
          </a:xfrm>
        </p:spPr>
        <p:txBody>
          <a:bodyPr/>
          <a:lstStyle>
            <a:lvl1pPr marL="0" indent="0">
              <a:buNone/>
              <a:defRPr sz="752">
                <a:solidFill>
                  <a:schemeClr val="tx1">
                    <a:tint val="75000"/>
                  </a:schemeClr>
                </a:solidFill>
              </a:defRPr>
            </a:lvl1pPr>
            <a:lvl2pPr marL="143286" indent="0">
              <a:buNone/>
              <a:defRPr sz="627">
                <a:solidFill>
                  <a:schemeClr val="tx1">
                    <a:tint val="75000"/>
                  </a:schemeClr>
                </a:solidFill>
              </a:defRPr>
            </a:lvl2pPr>
            <a:lvl3pPr marL="286573" indent="0">
              <a:buNone/>
              <a:defRPr sz="564">
                <a:solidFill>
                  <a:schemeClr val="tx1">
                    <a:tint val="75000"/>
                  </a:schemeClr>
                </a:solidFill>
              </a:defRPr>
            </a:lvl3pPr>
            <a:lvl4pPr marL="429859" indent="0">
              <a:buNone/>
              <a:defRPr sz="501">
                <a:solidFill>
                  <a:schemeClr val="tx1">
                    <a:tint val="75000"/>
                  </a:schemeClr>
                </a:solidFill>
              </a:defRPr>
            </a:lvl4pPr>
            <a:lvl5pPr marL="573146" indent="0">
              <a:buNone/>
              <a:defRPr sz="501">
                <a:solidFill>
                  <a:schemeClr val="tx1">
                    <a:tint val="75000"/>
                  </a:schemeClr>
                </a:solidFill>
              </a:defRPr>
            </a:lvl5pPr>
            <a:lvl6pPr marL="716432" indent="0">
              <a:buNone/>
              <a:defRPr sz="501">
                <a:solidFill>
                  <a:schemeClr val="tx1">
                    <a:tint val="75000"/>
                  </a:schemeClr>
                </a:solidFill>
              </a:defRPr>
            </a:lvl6pPr>
            <a:lvl7pPr marL="859719" indent="0">
              <a:buNone/>
              <a:defRPr sz="501">
                <a:solidFill>
                  <a:schemeClr val="tx1">
                    <a:tint val="75000"/>
                  </a:schemeClr>
                </a:solidFill>
              </a:defRPr>
            </a:lvl7pPr>
            <a:lvl8pPr marL="1003005" indent="0">
              <a:buNone/>
              <a:defRPr sz="501">
                <a:solidFill>
                  <a:schemeClr val="tx1">
                    <a:tint val="75000"/>
                  </a:schemeClr>
                </a:solidFill>
              </a:defRPr>
            </a:lvl8pPr>
            <a:lvl9pPr marL="1146292" indent="0">
              <a:buNone/>
              <a:defRPr sz="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337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534" y="572198"/>
            <a:ext cx="3050937" cy="1363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34204" y="572198"/>
            <a:ext cx="3050937" cy="1363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801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69" y="114440"/>
            <a:ext cx="6191607" cy="4154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469" y="526920"/>
            <a:ext cx="3036916" cy="258235"/>
          </a:xfrm>
        </p:spPr>
        <p:txBody>
          <a:bodyPr anchor="b"/>
          <a:lstStyle>
            <a:lvl1pPr marL="0" indent="0">
              <a:buNone/>
              <a:defRPr sz="752" b="1"/>
            </a:lvl1pPr>
            <a:lvl2pPr marL="143286" indent="0">
              <a:buNone/>
              <a:defRPr sz="627" b="1"/>
            </a:lvl2pPr>
            <a:lvl3pPr marL="286573" indent="0">
              <a:buNone/>
              <a:defRPr sz="564" b="1"/>
            </a:lvl3pPr>
            <a:lvl4pPr marL="429859" indent="0">
              <a:buNone/>
              <a:defRPr sz="501" b="1"/>
            </a:lvl4pPr>
            <a:lvl5pPr marL="573146" indent="0">
              <a:buNone/>
              <a:defRPr sz="501" b="1"/>
            </a:lvl5pPr>
            <a:lvl6pPr marL="716432" indent="0">
              <a:buNone/>
              <a:defRPr sz="501" b="1"/>
            </a:lvl6pPr>
            <a:lvl7pPr marL="859719" indent="0">
              <a:buNone/>
              <a:defRPr sz="501" b="1"/>
            </a:lvl7pPr>
            <a:lvl8pPr marL="1003005" indent="0">
              <a:buNone/>
              <a:defRPr sz="501" b="1"/>
            </a:lvl8pPr>
            <a:lvl9pPr marL="1146292" indent="0">
              <a:buNone/>
              <a:defRPr sz="5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469" y="785156"/>
            <a:ext cx="3036916" cy="11548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34204" y="526920"/>
            <a:ext cx="3051872" cy="258235"/>
          </a:xfrm>
        </p:spPr>
        <p:txBody>
          <a:bodyPr anchor="b"/>
          <a:lstStyle>
            <a:lvl1pPr marL="0" indent="0">
              <a:buNone/>
              <a:defRPr sz="752" b="1"/>
            </a:lvl1pPr>
            <a:lvl2pPr marL="143286" indent="0">
              <a:buNone/>
              <a:defRPr sz="627" b="1"/>
            </a:lvl2pPr>
            <a:lvl3pPr marL="286573" indent="0">
              <a:buNone/>
              <a:defRPr sz="564" b="1"/>
            </a:lvl3pPr>
            <a:lvl4pPr marL="429859" indent="0">
              <a:buNone/>
              <a:defRPr sz="501" b="1"/>
            </a:lvl4pPr>
            <a:lvl5pPr marL="573146" indent="0">
              <a:buNone/>
              <a:defRPr sz="501" b="1"/>
            </a:lvl5pPr>
            <a:lvl6pPr marL="716432" indent="0">
              <a:buNone/>
              <a:defRPr sz="501" b="1"/>
            </a:lvl6pPr>
            <a:lvl7pPr marL="859719" indent="0">
              <a:buNone/>
              <a:defRPr sz="501" b="1"/>
            </a:lvl7pPr>
            <a:lvl8pPr marL="1003005" indent="0">
              <a:buNone/>
              <a:defRPr sz="501" b="1"/>
            </a:lvl8pPr>
            <a:lvl9pPr marL="1146292" indent="0">
              <a:buNone/>
              <a:defRPr sz="5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34204" y="785156"/>
            <a:ext cx="3051872" cy="11548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249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230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923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69" y="143298"/>
            <a:ext cx="2315309" cy="501544"/>
          </a:xfrm>
        </p:spPr>
        <p:txBody>
          <a:bodyPr anchor="b"/>
          <a:lstStyle>
            <a:lvl1pPr>
              <a:defRPr sz="100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1872" y="309485"/>
            <a:ext cx="3634204" cy="1527520"/>
          </a:xfrm>
        </p:spPr>
        <p:txBody>
          <a:bodyPr/>
          <a:lstStyle>
            <a:lvl1pPr>
              <a:defRPr sz="1003"/>
            </a:lvl1pPr>
            <a:lvl2pPr>
              <a:defRPr sz="878"/>
            </a:lvl2pPr>
            <a:lvl3pPr>
              <a:defRPr sz="752"/>
            </a:lvl3pPr>
            <a:lvl4pPr>
              <a:defRPr sz="627"/>
            </a:lvl4pPr>
            <a:lvl5pPr>
              <a:defRPr sz="627"/>
            </a:lvl5pPr>
            <a:lvl6pPr>
              <a:defRPr sz="627"/>
            </a:lvl6pPr>
            <a:lvl7pPr>
              <a:defRPr sz="627"/>
            </a:lvl7pPr>
            <a:lvl8pPr>
              <a:defRPr sz="627"/>
            </a:lvl8pPr>
            <a:lvl9pPr>
              <a:defRPr sz="6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4469" y="644843"/>
            <a:ext cx="2315309" cy="1194650"/>
          </a:xfrm>
        </p:spPr>
        <p:txBody>
          <a:bodyPr/>
          <a:lstStyle>
            <a:lvl1pPr marL="0" indent="0">
              <a:buNone/>
              <a:defRPr sz="501"/>
            </a:lvl1pPr>
            <a:lvl2pPr marL="143286" indent="0">
              <a:buNone/>
              <a:defRPr sz="439"/>
            </a:lvl2pPr>
            <a:lvl3pPr marL="286573" indent="0">
              <a:buNone/>
              <a:defRPr sz="376"/>
            </a:lvl3pPr>
            <a:lvl4pPr marL="429859" indent="0">
              <a:buNone/>
              <a:defRPr sz="313"/>
            </a:lvl4pPr>
            <a:lvl5pPr marL="573146" indent="0">
              <a:buNone/>
              <a:defRPr sz="313"/>
            </a:lvl5pPr>
            <a:lvl6pPr marL="716432" indent="0">
              <a:buNone/>
              <a:defRPr sz="313"/>
            </a:lvl6pPr>
            <a:lvl7pPr marL="859719" indent="0">
              <a:buNone/>
              <a:defRPr sz="313"/>
            </a:lvl7pPr>
            <a:lvl8pPr marL="1003005" indent="0">
              <a:buNone/>
              <a:defRPr sz="313"/>
            </a:lvl8pPr>
            <a:lvl9pPr marL="1146292" indent="0">
              <a:buNone/>
              <a:defRPr sz="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73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69" y="143298"/>
            <a:ext cx="2315309" cy="501544"/>
          </a:xfrm>
        </p:spPr>
        <p:txBody>
          <a:bodyPr anchor="b"/>
          <a:lstStyle>
            <a:lvl1pPr>
              <a:defRPr sz="100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1872" y="309485"/>
            <a:ext cx="3634204" cy="1527520"/>
          </a:xfrm>
        </p:spPr>
        <p:txBody>
          <a:bodyPr anchor="t"/>
          <a:lstStyle>
            <a:lvl1pPr marL="0" indent="0">
              <a:buNone/>
              <a:defRPr sz="1003"/>
            </a:lvl1pPr>
            <a:lvl2pPr marL="143286" indent="0">
              <a:buNone/>
              <a:defRPr sz="878"/>
            </a:lvl2pPr>
            <a:lvl3pPr marL="286573" indent="0">
              <a:buNone/>
              <a:defRPr sz="752"/>
            </a:lvl3pPr>
            <a:lvl4pPr marL="429859" indent="0">
              <a:buNone/>
              <a:defRPr sz="627"/>
            </a:lvl4pPr>
            <a:lvl5pPr marL="573146" indent="0">
              <a:buNone/>
              <a:defRPr sz="627"/>
            </a:lvl5pPr>
            <a:lvl6pPr marL="716432" indent="0">
              <a:buNone/>
              <a:defRPr sz="627"/>
            </a:lvl6pPr>
            <a:lvl7pPr marL="859719" indent="0">
              <a:buNone/>
              <a:defRPr sz="627"/>
            </a:lvl7pPr>
            <a:lvl8pPr marL="1003005" indent="0">
              <a:buNone/>
              <a:defRPr sz="627"/>
            </a:lvl8pPr>
            <a:lvl9pPr marL="1146292" indent="0">
              <a:buNone/>
              <a:defRPr sz="6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4469" y="644843"/>
            <a:ext cx="2315309" cy="1194650"/>
          </a:xfrm>
        </p:spPr>
        <p:txBody>
          <a:bodyPr/>
          <a:lstStyle>
            <a:lvl1pPr marL="0" indent="0">
              <a:buNone/>
              <a:defRPr sz="501"/>
            </a:lvl1pPr>
            <a:lvl2pPr marL="143286" indent="0">
              <a:buNone/>
              <a:defRPr sz="439"/>
            </a:lvl2pPr>
            <a:lvl3pPr marL="286573" indent="0">
              <a:buNone/>
              <a:defRPr sz="376"/>
            </a:lvl3pPr>
            <a:lvl4pPr marL="429859" indent="0">
              <a:buNone/>
              <a:defRPr sz="313"/>
            </a:lvl4pPr>
            <a:lvl5pPr marL="573146" indent="0">
              <a:buNone/>
              <a:defRPr sz="313"/>
            </a:lvl5pPr>
            <a:lvl6pPr marL="716432" indent="0">
              <a:buNone/>
              <a:defRPr sz="313"/>
            </a:lvl6pPr>
            <a:lvl7pPr marL="859719" indent="0">
              <a:buNone/>
              <a:defRPr sz="313"/>
            </a:lvl7pPr>
            <a:lvl8pPr marL="1003005" indent="0">
              <a:buNone/>
              <a:defRPr sz="313"/>
            </a:lvl8pPr>
            <a:lvl9pPr marL="1146292" indent="0">
              <a:buNone/>
              <a:defRPr sz="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534" y="114440"/>
            <a:ext cx="6191607" cy="415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534" y="572198"/>
            <a:ext cx="6191607" cy="1363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3534" y="1992245"/>
            <a:ext cx="1615202" cy="11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B13F-81C9-47D6-B16B-A02F926BACBF}" type="datetimeFigureOut">
              <a:rPr lang="en-CA" smtClean="0"/>
              <a:t>2022-08-16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77936" y="1992245"/>
            <a:ext cx="2422803" cy="11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69939" y="1992245"/>
            <a:ext cx="1615202" cy="11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7841-5966-4705-83F2-3D388AF9628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364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286573" rtl="0" eaLnBrk="1" latinLnBrk="0" hangingPunct="1">
        <a:lnSpc>
          <a:spcPct val="90000"/>
        </a:lnSpc>
        <a:spcBef>
          <a:spcPct val="0"/>
        </a:spcBef>
        <a:buNone/>
        <a:defRPr sz="13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643" indent="-71643" algn="l" defTabSz="28657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878" kern="1200">
          <a:solidFill>
            <a:schemeClr val="tx1"/>
          </a:solidFill>
          <a:latin typeface="+mn-lt"/>
          <a:ea typeface="+mn-ea"/>
          <a:cs typeface="+mn-cs"/>
        </a:defRPr>
      </a:lvl1pPr>
      <a:lvl2pPr marL="214930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752" kern="1200">
          <a:solidFill>
            <a:schemeClr val="tx1"/>
          </a:solidFill>
          <a:latin typeface="+mn-lt"/>
          <a:ea typeface="+mn-ea"/>
          <a:cs typeface="+mn-cs"/>
        </a:defRPr>
      </a:lvl2pPr>
      <a:lvl3pPr marL="358216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627" kern="1200">
          <a:solidFill>
            <a:schemeClr val="tx1"/>
          </a:solidFill>
          <a:latin typeface="+mn-lt"/>
          <a:ea typeface="+mn-ea"/>
          <a:cs typeface="+mn-cs"/>
        </a:defRPr>
      </a:lvl3pPr>
      <a:lvl4pPr marL="501503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4" kern="1200">
          <a:solidFill>
            <a:schemeClr val="tx1"/>
          </a:solidFill>
          <a:latin typeface="+mn-lt"/>
          <a:ea typeface="+mn-ea"/>
          <a:cs typeface="+mn-cs"/>
        </a:defRPr>
      </a:lvl4pPr>
      <a:lvl5pPr marL="644789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4" kern="1200">
          <a:solidFill>
            <a:schemeClr val="tx1"/>
          </a:solidFill>
          <a:latin typeface="+mn-lt"/>
          <a:ea typeface="+mn-ea"/>
          <a:cs typeface="+mn-cs"/>
        </a:defRPr>
      </a:lvl5pPr>
      <a:lvl6pPr marL="788076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4" kern="1200">
          <a:solidFill>
            <a:schemeClr val="tx1"/>
          </a:solidFill>
          <a:latin typeface="+mn-lt"/>
          <a:ea typeface="+mn-ea"/>
          <a:cs typeface="+mn-cs"/>
        </a:defRPr>
      </a:lvl6pPr>
      <a:lvl7pPr marL="931362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4" kern="1200">
          <a:solidFill>
            <a:schemeClr val="tx1"/>
          </a:solidFill>
          <a:latin typeface="+mn-lt"/>
          <a:ea typeface="+mn-ea"/>
          <a:cs typeface="+mn-cs"/>
        </a:defRPr>
      </a:lvl7pPr>
      <a:lvl8pPr marL="1074649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4" kern="1200">
          <a:solidFill>
            <a:schemeClr val="tx1"/>
          </a:solidFill>
          <a:latin typeface="+mn-lt"/>
          <a:ea typeface="+mn-ea"/>
          <a:cs typeface="+mn-cs"/>
        </a:defRPr>
      </a:lvl8pPr>
      <a:lvl9pPr marL="1217935" indent="-71643" algn="l" defTabSz="286573" rtl="0" eaLnBrk="1" latinLnBrk="0" hangingPunct="1">
        <a:lnSpc>
          <a:spcPct val="90000"/>
        </a:lnSpc>
        <a:spcBef>
          <a:spcPts val="157"/>
        </a:spcBef>
        <a:buFont typeface="Arial" panose="020B0604020202020204" pitchFamily="34" charset="0"/>
        <a:buChar char="•"/>
        <a:defRPr sz="5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1pPr>
      <a:lvl2pPr marL="143286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2pPr>
      <a:lvl3pPr marL="286573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3pPr>
      <a:lvl4pPr marL="429859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4pPr>
      <a:lvl5pPr marL="573146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5pPr>
      <a:lvl6pPr marL="716432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6pPr>
      <a:lvl7pPr marL="859719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7pPr>
      <a:lvl8pPr marL="1003005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8pPr>
      <a:lvl9pPr marL="1146292" algn="l" defTabSz="286573" rtl="0" eaLnBrk="1" latinLnBrk="0" hangingPunct="1">
        <a:defRPr sz="5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E4A5E1B-EFA0-022E-79BD-A63C6B6FCFD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39E1E7-4CF8-3367-B994-D235392D7E2C}"/>
              </a:ext>
            </a:extLst>
          </p:cNvPr>
          <p:cNvSpPr txBox="1"/>
          <p:nvPr/>
        </p:nvSpPr>
        <p:spPr>
          <a:xfrm>
            <a:off x="1900978" y="548092"/>
            <a:ext cx="5058597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350" dirty="0">
                <a:latin typeface="Times New Roman Bold" panose="02020803070505020304" pitchFamily="18" charset="0"/>
                <a:cs typeface="Times New Roman Bold" panose="02020803070505020304" pitchFamily="18" charset="0"/>
              </a:rPr>
              <a:t>First and Last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79DD37-9640-50AA-ABC2-78DA53894BBD}"/>
              </a:ext>
            </a:extLst>
          </p:cNvPr>
          <p:cNvSpPr txBox="1"/>
          <p:nvPr/>
        </p:nvSpPr>
        <p:spPr>
          <a:xfrm>
            <a:off x="1900978" y="1112197"/>
            <a:ext cx="5058597" cy="350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76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66CD6B-D296-4CC0-7709-DF273CDE07A2}"/>
              </a:ext>
            </a:extLst>
          </p:cNvPr>
          <p:cNvSpPr/>
          <p:nvPr/>
        </p:nvSpPr>
        <p:spPr>
          <a:xfrm>
            <a:off x="160338" y="160337"/>
            <a:ext cx="6857999" cy="18288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CA" sz="1933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56D2B8-F8B7-EA9C-F803-A09F453017F5}"/>
              </a:ext>
            </a:extLst>
          </p:cNvPr>
          <p:cNvSpPr txBox="1"/>
          <p:nvPr/>
        </p:nvSpPr>
        <p:spPr>
          <a:xfrm>
            <a:off x="72738" y="-26248"/>
            <a:ext cx="6896384" cy="21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58" i="1" dirty="0">
                <a:latin typeface="Arial Narrow" panose="020B0606020202030204" pitchFamily="34" charset="0"/>
                <a:cs typeface="Arial" panose="020B0604020202020204" pitchFamily="34" charset="0"/>
              </a:rPr>
              <a:t>Dimensions: 7 1/2” x 2” (19.05 x 5.08 cm)</a:t>
            </a:r>
            <a:r>
              <a:rPr lang="en-CA" sz="758" i="1" dirty="0">
                <a:latin typeface="Arial Narrow" panose="020B0606020202030204" pitchFamily="34" charset="0"/>
                <a:cs typeface="Arial" panose="020B0604020202020204" pitchFamily="34" charset="0"/>
              </a:rPr>
              <a:t>    </a:t>
            </a:r>
            <a:r>
              <a:rPr lang="en-US" sz="758" i="1" dirty="0">
                <a:latin typeface="Arial Narrow" panose="020B0606020202030204" pitchFamily="34" charset="0"/>
                <a:cs typeface="Arial" panose="020B0604020202020204" pitchFamily="34" charset="0"/>
              </a:rPr>
              <a:t>Print Instructions: Select </a:t>
            </a:r>
            <a:r>
              <a:rPr lang="en-US" sz="758" b="1" i="1" dirty="0">
                <a:latin typeface="Arial Narrow" panose="020B0606020202030204" pitchFamily="34" charset="0"/>
                <a:cs typeface="Arial" panose="020B0604020202020204" pitchFamily="34" charset="0"/>
              </a:rPr>
              <a:t>File &gt; Print</a:t>
            </a:r>
            <a:r>
              <a:rPr lang="en-US" sz="758" i="1" dirty="0">
                <a:latin typeface="Arial Narrow" panose="020B0606020202030204" pitchFamily="34" charset="0"/>
                <a:cs typeface="Arial" panose="020B0604020202020204" pitchFamily="34" charset="0"/>
              </a:rPr>
              <a:t>. Make sure </a:t>
            </a:r>
            <a:r>
              <a:rPr lang="en-US" sz="758" b="1" i="1" dirty="0">
                <a:latin typeface="Arial Narrow" panose="020B0606020202030204" pitchFamily="34" charset="0"/>
                <a:cs typeface="Arial" panose="020B0604020202020204" pitchFamily="34" charset="0"/>
              </a:rPr>
              <a:t>"Scale to Fit Paper"</a:t>
            </a:r>
            <a:r>
              <a:rPr lang="en-US" sz="758" i="1" dirty="0">
                <a:latin typeface="Arial Narrow" panose="020B0606020202030204" pitchFamily="34" charset="0"/>
                <a:cs typeface="Arial" panose="020B0604020202020204" pitchFamily="34" charset="0"/>
              </a:rPr>
              <a:t> is turned off under </a:t>
            </a:r>
            <a:r>
              <a:rPr lang="en-US" sz="758" b="1" i="1" dirty="0">
                <a:latin typeface="Arial Narrow" panose="020B0606020202030204" pitchFamily="34" charset="0"/>
                <a:cs typeface="Arial" panose="020B0604020202020204" pitchFamily="34" charset="0"/>
              </a:rPr>
              <a:t>Settings</a:t>
            </a:r>
            <a:r>
              <a:rPr lang="en-US" sz="758" i="1" dirty="0">
                <a:latin typeface="Arial Narrow" panose="020B0606020202030204" pitchFamily="34" charset="0"/>
                <a:cs typeface="Arial" panose="020B0604020202020204" pitchFamily="34" charset="0"/>
              </a:rPr>
              <a:t> before printing.</a:t>
            </a:r>
            <a:endParaRPr lang="en-CA" sz="758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84E7C2-3F05-EEC5-4A4C-7F1F005F7EAF}"/>
              </a:ext>
            </a:extLst>
          </p:cNvPr>
          <p:cNvSpPr txBox="1"/>
          <p:nvPr/>
        </p:nvSpPr>
        <p:spPr>
          <a:xfrm>
            <a:off x="67974" y="1960778"/>
            <a:ext cx="689638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latin typeface="Arial Narrow" panose="020B0606020202030204" pitchFamily="34" charset="0"/>
                <a:cs typeface="Arial" panose="020B0604020202020204" pitchFamily="34" charset="0"/>
              </a:rPr>
              <a:t>Image Repositioning: To reposition an image within the image placeholder, double click image to activate the </a:t>
            </a:r>
            <a:r>
              <a:rPr lang="en-US" sz="750" b="1" i="1" dirty="0">
                <a:latin typeface="Arial Narrow" panose="020B0606020202030204" pitchFamily="34" charset="0"/>
                <a:cs typeface="Arial" panose="020B0604020202020204" pitchFamily="34" charset="0"/>
              </a:rPr>
              <a:t>Picture Format </a:t>
            </a:r>
            <a:r>
              <a:rPr lang="en-US" sz="750" i="1" dirty="0">
                <a:latin typeface="Arial Narrow" panose="020B0606020202030204" pitchFamily="34" charset="0"/>
                <a:cs typeface="Arial" panose="020B0604020202020204" pitchFamily="34" charset="0"/>
              </a:rPr>
              <a:t>toolbar. Select </a:t>
            </a:r>
            <a:r>
              <a:rPr lang="en-US" sz="750" b="1" i="1" dirty="0">
                <a:latin typeface="Arial Narrow" panose="020B0606020202030204" pitchFamily="34" charset="0"/>
                <a:cs typeface="Arial" panose="020B0604020202020204" pitchFamily="34" charset="0"/>
              </a:rPr>
              <a:t>Crop</a:t>
            </a:r>
            <a:r>
              <a:rPr lang="en-US" sz="750" i="1" dirty="0">
                <a:latin typeface="Arial Narrow" panose="020B0606020202030204" pitchFamily="34" charset="0"/>
                <a:cs typeface="Arial" panose="020B0604020202020204" pitchFamily="34" charset="0"/>
              </a:rPr>
              <a:t> button from the toolbar. Adjust image position.</a:t>
            </a:r>
            <a:endParaRPr lang="en-CA" sz="75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2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76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 Zahreddine</dc:creator>
  <cp:lastModifiedBy>Jad Zahreddine</cp:lastModifiedBy>
  <cp:revision>11</cp:revision>
  <dcterms:created xsi:type="dcterms:W3CDTF">2022-07-06T19:34:42Z</dcterms:created>
  <dcterms:modified xsi:type="dcterms:W3CDTF">2022-08-16T13:18:28Z</dcterms:modified>
</cp:coreProperties>
</file>